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14"/>
  </p:notesMasterIdLst>
  <p:sldIdLst>
    <p:sldId id="257" r:id="rId2"/>
    <p:sldId id="469" r:id="rId3"/>
    <p:sldId id="475" r:id="rId4"/>
    <p:sldId id="476" r:id="rId5"/>
    <p:sldId id="477" r:id="rId6"/>
    <p:sldId id="478" r:id="rId7"/>
    <p:sldId id="479" r:id="rId8"/>
    <p:sldId id="480" r:id="rId9"/>
    <p:sldId id="481" r:id="rId10"/>
    <p:sldId id="482" r:id="rId11"/>
    <p:sldId id="483" r:id="rId12"/>
    <p:sldId id="48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94660"/>
  </p:normalViewPr>
  <p:slideViewPr>
    <p:cSldViewPr snapToGrid="0">
      <p:cViewPr varScale="1">
        <p:scale>
          <a:sx n="81" d="100"/>
          <a:sy n="81" d="100"/>
        </p:scale>
        <p:origin x="73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jpe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9FD331-068C-4F89-A56E-13284AF14366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18C967-CD84-4889-A9C8-6826B30C9E3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4880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8C967-CD84-4889-A9C8-6826B30C9E3A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3995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8C967-CD84-4889-A9C8-6826B30C9E3A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39958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F3DB525F-E048-43C4-8755-33EF17B5F45C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051338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B525F-E048-43C4-8755-33EF17B5F45C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33110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B525F-E048-43C4-8755-33EF17B5F45C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4139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B525F-E048-43C4-8755-33EF17B5F45C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7647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B525F-E048-43C4-8755-33EF17B5F45C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177786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B525F-E048-43C4-8755-33EF17B5F45C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2335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B525F-E048-43C4-8755-33EF17B5F45C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274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B525F-E048-43C4-8755-33EF17B5F45C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0348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B525F-E048-43C4-8755-33EF17B5F45C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2834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B525F-E048-43C4-8755-33EF17B5F45C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45416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dirty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DB525F-E048-43C4-8755-33EF17B5F45C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338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F3DB525F-E048-43C4-8755-33EF17B5F45C}" type="datetimeFigureOut">
              <a:rPr lang="ru-RU" smtClean="0"/>
              <a:t>13.06.2024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C3AA354D-778E-4F1B-A660-A3BE4A31666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2560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B541D6-712E-4F6D-A9D8-963B3A553E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8" y="2481849"/>
            <a:ext cx="9144000" cy="1931823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800" dirty="0"/>
              <a:t>Курсовая работа на тему «Разработка кода для ИС «Студенческая библиотека»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40745F75-E660-4AFA-A1B4-83027B4D12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37846" y="4621947"/>
            <a:ext cx="9144000" cy="1655762"/>
          </a:xfrm>
        </p:spPr>
        <p:txBody>
          <a:bodyPr>
            <a:normAutofit fontScale="92500" lnSpcReduction="20000"/>
          </a:bodyPr>
          <a:lstStyle/>
          <a:p>
            <a:pPr algn="r"/>
            <a:r>
              <a:rPr lang="ru-RU" dirty="0"/>
              <a:t>Выполнил студент группы 3-2 ИС </a:t>
            </a:r>
          </a:p>
          <a:p>
            <a:pPr algn="r"/>
            <a:r>
              <a:rPr lang="ru-RU" dirty="0"/>
              <a:t>Морозов В.А.</a:t>
            </a:r>
          </a:p>
          <a:p>
            <a:pPr algn="r"/>
            <a:r>
              <a:rPr lang="ru-RU" dirty="0"/>
              <a:t>Проверил: преподаватель</a:t>
            </a:r>
          </a:p>
          <a:p>
            <a:pPr algn="r"/>
            <a:r>
              <a:rPr lang="ru-RU" dirty="0" err="1"/>
              <a:t>Ищук</a:t>
            </a:r>
            <a:r>
              <a:rPr lang="ru-RU" dirty="0"/>
              <a:t> Д. Н.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599836CD-3136-45E5-A174-E1091E04AC5B}"/>
              </a:ext>
            </a:extLst>
          </p:cNvPr>
          <p:cNvSpPr/>
          <p:nvPr/>
        </p:nvSpPr>
        <p:spPr>
          <a:xfrm>
            <a:off x="251689" y="556614"/>
            <a:ext cx="11688619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lnSpc>
                <a:spcPct val="85000"/>
              </a:lnSpc>
              <a:spcBef>
                <a:spcPct val="0"/>
              </a:spcBef>
            </a:pPr>
            <a:r>
              <a:rPr lang="ru-RU" sz="2400" spc="-50" dirty="0">
                <a:latin typeface="+mj-lt"/>
                <a:ea typeface="+mj-ea"/>
                <a:cs typeface="+mj-cs"/>
              </a:rPr>
              <a:t>ДЕПАРТАМЕНТ ОБРАЗОВАНИЯ КОСТРОМСКОЙ ОБЛАСТИ</a:t>
            </a:r>
            <a:br>
              <a:rPr lang="ru-RU" sz="2400" spc="-50" dirty="0">
                <a:latin typeface="+mj-lt"/>
                <a:ea typeface="+mj-ea"/>
                <a:cs typeface="+mj-cs"/>
              </a:rPr>
            </a:br>
            <a:r>
              <a:rPr lang="ru-RU" sz="2400" spc="-50" dirty="0">
                <a:latin typeface="+mj-lt"/>
                <a:ea typeface="+mj-ea"/>
                <a:cs typeface="+mj-cs"/>
              </a:rPr>
              <a:t>Областное государственное бюджетное профессиональное образовательное учреждение</a:t>
            </a:r>
            <a:br>
              <a:rPr lang="ru-RU" sz="2400" spc="-50" dirty="0">
                <a:latin typeface="+mj-lt"/>
                <a:ea typeface="+mj-ea"/>
                <a:cs typeface="+mj-cs"/>
              </a:rPr>
            </a:br>
            <a:r>
              <a:rPr lang="ru-RU" sz="2400" spc="-50" dirty="0">
                <a:latin typeface="+mj-lt"/>
                <a:ea typeface="+mj-ea"/>
                <a:cs typeface="+mj-cs"/>
              </a:rPr>
              <a:t>“Костромской энергетический техникум имени Ф. В. Чижова”</a:t>
            </a:r>
            <a:br>
              <a:rPr lang="ru-RU" sz="2400" spc="-50" dirty="0">
                <a:latin typeface="+mj-lt"/>
                <a:ea typeface="+mj-ea"/>
                <a:cs typeface="+mj-cs"/>
              </a:rPr>
            </a:br>
            <a:r>
              <a:rPr lang="ru-RU" sz="2400" spc="-50" dirty="0">
                <a:latin typeface="+mj-lt"/>
                <a:ea typeface="+mj-ea"/>
                <a:cs typeface="+mj-cs"/>
              </a:rPr>
              <a:t>(ОГПОУ ”КЭТ им. Ф.В. Чижова”)</a:t>
            </a:r>
          </a:p>
        </p:txBody>
      </p:sp>
    </p:spTree>
    <p:extLst>
      <p:ext uri="{BB962C8B-B14F-4D97-AF65-F5344CB8AC3E}">
        <p14:creationId xmlns:p14="http://schemas.microsoft.com/office/powerpoint/2010/main" val="1413911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D3178-6D70-4FF8-8A49-93519A999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9367"/>
            <a:ext cx="10116312" cy="835916"/>
          </a:xfrm>
        </p:spPr>
        <p:txBody>
          <a:bodyPr>
            <a:normAutofit/>
          </a:bodyPr>
          <a:lstStyle/>
          <a:p>
            <a:r>
              <a:rPr lang="ru-RU" b="1" dirty="0" err="1"/>
              <a:t>Килл</a:t>
            </a:r>
            <a:r>
              <a:rPr lang="ru-RU" b="1" dirty="0"/>
              <a:t>-фича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FC3ADD4-9DF1-4C4C-8CBB-85FF47882E60}"/>
              </a:ext>
            </a:extLst>
          </p:cNvPr>
          <p:cNvSpPr txBox="1">
            <a:spLocks/>
          </p:cNvSpPr>
          <p:nvPr/>
        </p:nvSpPr>
        <p:spPr>
          <a:xfrm>
            <a:off x="838200" y="1858297"/>
            <a:ext cx="10262419" cy="4456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2900" dirty="0"/>
              <a:t>Напоминаю: «моя информационная система «Студенческая библиотека», можно сказать, единственная в своем роде», поэтому </a:t>
            </a:r>
            <a:r>
              <a:rPr lang="ru-RU" sz="2900" dirty="0" err="1"/>
              <a:t>килл</a:t>
            </a:r>
            <a:r>
              <a:rPr lang="ru-RU" sz="2900" dirty="0"/>
              <a:t>-фича – сам сайт.</a:t>
            </a:r>
          </a:p>
        </p:txBody>
      </p:sp>
    </p:spTree>
    <p:extLst>
      <p:ext uri="{BB962C8B-B14F-4D97-AF65-F5344CB8AC3E}">
        <p14:creationId xmlns:p14="http://schemas.microsoft.com/office/powerpoint/2010/main" val="3000452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D3178-6D70-4FF8-8A49-93519A999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9367"/>
            <a:ext cx="10116312" cy="835916"/>
          </a:xfrm>
        </p:spPr>
        <p:txBody>
          <a:bodyPr>
            <a:normAutofit/>
          </a:bodyPr>
          <a:lstStyle/>
          <a:p>
            <a:r>
              <a:rPr lang="ru-RU" b="1" dirty="0"/>
              <a:t>Заключение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FC3ADD4-9DF1-4C4C-8CBB-85FF47882E60}"/>
              </a:ext>
            </a:extLst>
          </p:cNvPr>
          <p:cNvSpPr txBox="1">
            <a:spLocks/>
          </p:cNvSpPr>
          <p:nvPr/>
        </p:nvSpPr>
        <p:spPr>
          <a:xfrm>
            <a:off x="692093" y="1858297"/>
            <a:ext cx="10262419" cy="4456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0" algn="just">
              <a:lnSpc>
                <a:spcPct val="150000"/>
              </a:lnSpc>
              <a:spcAft>
                <a:spcPts val="800"/>
              </a:spcAft>
              <a:buNone/>
            </a:pPr>
            <a:r>
              <a:rPr lang="ru-RU" sz="2900" dirty="0"/>
              <a:t>В итоге курсовой работы, был разработан код информационной системы «Библиотека им. Ф. В. Чижова». Также были достигнуты поставленные цели и задачи курсовой работы.</a:t>
            </a:r>
          </a:p>
        </p:txBody>
      </p:sp>
    </p:spTree>
    <p:extLst>
      <p:ext uri="{BB962C8B-B14F-4D97-AF65-F5344CB8AC3E}">
        <p14:creationId xmlns:p14="http://schemas.microsoft.com/office/powerpoint/2010/main" val="15608951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B541D6-712E-4F6D-A9D8-963B3A553E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8" y="2818614"/>
            <a:ext cx="9144000" cy="906901"/>
          </a:xfrm>
        </p:spPr>
        <p:txBody>
          <a:bodyPr>
            <a:normAutofit/>
          </a:bodyPr>
          <a:lstStyle/>
          <a:p>
            <a:pPr algn="ctr"/>
            <a:r>
              <a:rPr lang="ru-RU" sz="4800" dirty="0"/>
              <a:t>Спасибо за внимание!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9711FF-73AF-4F66-843E-5F1AB8ED52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073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D3178-6D70-4FF8-8A49-93519A999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9367"/>
            <a:ext cx="10116312" cy="835916"/>
          </a:xfrm>
        </p:spPr>
        <p:txBody>
          <a:bodyPr>
            <a:normAutofit/>
          </a:bodyPr>
          <a:lstStyle/>
          <a:p>
            <a:r>
              <a:rPr lang="ru-RU" b="1" dirty="0"/>
              <a:t>Зачем нужна моя ИС?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FC3ADD4-9DF1-4C4C-8CBB-85FF47882E60}"/>
              </a:ext>
            </a:extLst>
          </p:cNvPr>
          <p:cNvSpPr txBox="1">
            <a:spLocks/>
          </p:cNvSpPr>
          <p:nvPr/>
        </p:nvSpPr>
        <p:spPr>
          <a:xfrm>
            <a:off x="838200" y="1858297"/>
            <a:ext cx="10262419" cy="4456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2900" dirty="0"/>
              <a:t>Моя информационная система «Студенческая библиотека», можно сказать, единственная в своем роде, так как в результате моих поисков не было найдено сайтов, которые позволяют бронировать книги, не приходя в библиотеку.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EE00202-D4B7-45C3-B8F9-3DA1105694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5844" y="3885700"/>
            <a:ext cx="1904214" cy="2585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210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D3178-6D70-4FF8-8A49-93519A999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9367"/>
            <a:ext cx="10116312" cy="835916"/>
          </a:xfrm>
        </p:spPr>
        <p:txBody>
          <a:bodyPr>
            <a:normAutofit/>
          </a:bodyPr>
          <a:lstStyle/>
          <a:p>
            <a:r>
              <a:rPr lang="ru-RU" b="1" dirty="0"/>
              <a:t>Цель этого грандиозного проекта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FC3ADD4-9DF1-4C4C-8CBB-85FF47882E60}"/>
              </a:ext>
            </a:extLst>
          </p:cNvPr>
          <p:cNvSpPr txBox="1">
            <a:spLocks/>
          </p:cNvSpPr>
          <p:nvPr/>
        </p:nvSpPr>
        <p:spPr>
          <a:xfrm>
            <a:off x="838200" y="1858297"/>
            <a:ext cx="10262419" cy="4456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2900" dirty="0"/>
              <a:t>Цель проекта - разработать информационную систему для студенческой библиотеки, которая будет обеспечивать эффективное управление ресурсами, удобный доступ к информационным ресурсам и повышать качество обслуживания студентов.</a:t>
            </a:r>
          </a:p>
        </p:txBody>
      </p:sp>
      <p:pic>
        <p:nvPicPr>
          <p:cNvPr id="1026" name="Picture 2" descr="Создать мем &quot;задумчивый смайлик, удивленный смайлик, смайлик&quot; - Картинки -  Meme-arsenal.com">
            <a:extLst>
              <a:ext uri="{FF2B5EF4-FFF2-40B4-BE49-F238E27FC236}">
                <a16:creationId xmlns:a16="http://schemas.microsoft.com/office/drawing/2014/main" id="{B79DB726-923A-4F2C-92E5-E6EC6B24E7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7607" y="4207550"/>
            <a:ext cx="2630199" cy="2106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73745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D3178-6D70-4FF8-8A49-93519A999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9367"/>
            <a:ext cx="10116312" cy="835916"/>
          </a:xfrm>
        </p:spPr>
        <p:txBody>
          <a:bodyPr>
            <a:normAutofit/>
          </a:bodyPr>
          <a:lstStyle/>
          <a:p>
            <a:r>
              <a:rPr lang="ru-RU" b="1" dirty="0"/>
              <a:t>Задачи проекта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FC3ADD4-9DF1-4C4C-8CBB-85FF47882E60}"/>
              </a:ext>
            </a:extLst>
          </p:cNvPr>
          <p:cNvSpPr txBox="1">
            <a:spLocks/>
          </p:cNvSpPr>
          <p:nvPr/>
        </p:nvSpPr>
        <p:spPr>
          <a:xfrm>
            <a:off x="838200" y="1858297"/>
            <a:ext cx="10262419" cy="4456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spcAft>
                <a:spcPts val="800"/>
              </a:spcAft>
              <a:buNone/>
            </a:pPr>
            <a:r>
              <a:rPr lang="ru-RU" sz="2200" dirty="0"/>
              <a:t>Задачи исследования:</a:t>
            </a:r>
          </a:p>
          <a:p>
            <a:pPr lvl="0" algn="just">
              <a:lnSpc>
                <a:spcPct val="85000"/>
              </a:lnSpc>
            </a:pPr>
            <a:r>
              <a:rPr lang="ru-RU" sz="2200" dirty="0"/>
              <a:t>Изучить потребности пользователей студенческой библиотеки в информационных ресурсах и сервисах.</a:t>
            </a:r>
          </a:p>
          <a:p>
            <a:pPr lvl="0" algn="just">
              <a:lnSpc>
                <a:spcPct val="85000"/>
              </a:lnSpc>
            </a:pPr>
            <a:r>
              <a:rPr lang="ru-RU" sz="2200" dirty="0"/>
              <a:t>Определить основные функциональные требования к информационной системе на основе анализа потребностей пользователей и библиотечных процессов.</a:t>
            </a:r>
          </a:p>
          <a:p>
            <a:pPr lvl="0" algn="just">
              <a:lnSpc>
                <a:spcPct val="85000"/>
              </a:lnSpc>
            </a:pPr>
            <a:r>
              <a:rPr lang="ru-RU" sz="2200" dirty="0"/>
              <a:t>Разработать структуру данных и архитектуру информационной системы, учитывая особенности студенческой библиотеки.</a:t>
            </a:r>
          </a:p>
          <a:p>
            <a:pPr lvl="0" algn="just">
              <a:lnSpc>
                <a:spcPct val="85000"/>
              </a:lnSpc>
            </a:pPr>
            <a:r>
              <a:rPr lang="ru-RU" sz="2200" dirty="0"/>
              <a:t>Провести тестирование разработанной информационной системы и внести необходимые корректировки.</a:t>
            </a:r>
          </a:p>
        </p:txBody>
      </p:sp>
    </p:spTree>
    <p:extLst>
      <p:ext uri="{BB962C8B-B14F-4D97-AF65-F5344CB8AC3E}">
        <p14:creationId xmlns:p14="http://schemas.microsoft.com/office/powerpoint/2010/main" val="3102331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D3178-6D70-4FF8-8A49-93519A999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9367"/>
            <a:ext cx="10116312" cy="835916"/>
          </a:xfrm>
        </p:spPr>
        <p:txBody>
          <a:bodyPr>
            <a:normAutofit/>
          </a:bodyPr>
          <a:lstStyle/>
          <a:p>
            <a:r>
              <a:rPr lang="en-US" b="1" dirty="0"/>
              <a:t>MVP</a:t>
            </a:r>
            <a:endParaRPr lang="ru-RU" b="1" dirty="0"/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FC3ADD4-9DF1-4C4C-8CBB-85FF47882E60}"/>
              </a:ext>
            </a:extLst>
          </p:cNvPr>
          <p:cNvSpPr txBox="1">
            <a:spLocks/>
          </p:cNvSpPr>
          <p:nvPr/>
        </p:nvSpPr>
        <p:spPr>
          <a:xfrm>
            <a:off x="838200" y="1858297"/>
            <a:ext cx="5364637" cy="445614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ru-RU" sz="2400" dirty="0"/>
              <a:t>Регистрация новых пользователей (студентов и сотрудников библиотеки).</a:t>
            </a:r>
          </a:p>
          <a:p>
            <a:pPr algn="just"/>
            <a:r>
              <a:rPr lang="ru-RU" sz="2400" dirty="0"/>
              <a:t>Поиск и просмотр доступных книг, журналов, учебных пособий и других материалов.</a:t>
            </a:r>
          </a:p>
          <a:p>
            <a:pPr algn="just"/>
            <a:r>
              <a:rPr lang="ru-RU" sz="2400" dirty="0"/>
              <a:t>Возможность бронирования и заказа книг.</a:t>
            </a:r>
          </a:p>
          <a:p>
            <a:pPr algn="just"/>
            <a:r>
              <a:rPr lang="ru-RU" sz="2400" dirty="0"/>
              <a:t>Уведомления о близящемся сроке возврата книг и о доступности забронированных материалов.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CDF2CEC-9FF1-4118-954F-94E22A1C54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810" y="2621867"/>
            <a:ext cx="4031424" cy="256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7599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D3178-6D70-4FF8-8A49-93519A999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9367"/>
            <a:ext cx="10116312" cy="835916"/>
          </a:xfrm>
        </p:spPr>
        <p:txBody>
          <a:bodyPr>
            <a:normAutofit/>
          </a:bodyPr>
          <a:lstStyle/>
          <a:p>
            <a:r>
              <a:rPr lang="ru-RU" b="1" dirty="0"/>
              <a:t>Специализация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FC3ADD4-9DF1-4C4C-8CBB-85FF47882E60}"/>
              </a:ext>
            </a:extLst>
          </p:cNvPr>
          <p:cNvSpPr txBox="1">
            <a:spLocks/>
          </p:cNvSpPr>
          <p:nvPr/>
        </p:nvSpPr>
        <p:spPr>
          <a:xfrm>
            <a:off x="838200" y="1858297"/>
            <a:ext cx="10262419" cy="4456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2900" dirty="0"/>
              <a:t>Специализируюсь на клиентской части проекта с использованием </a:t>
            </a:r>
            <a:r>
              <a:rPr lang="en-US" sz="2900" dirty="0"/>
              <a:t>HTML</a:t>
            </a:r>
            <a:r>
              <a:rPr lang="ru-RU" sz="2900" dirty="0"/>
              <a:t>, </a:t>
            </a:r>
            <a:r>
              <a:rPr lang="en-US" sz="2900" dirty="0"/>
              <a:t>CSS</a:t>
            </a:r>
            <a:r>
              <a:rPr lang="ru-RU" sz="2900" dirty="0"/>
              <a:t>, </a:t>
            </a:r>
            <a:r>
              <a:rPr lang="en-US" sz="2900" dirty="0"/>
              <a:t>JS.</a:t>
            </a:r>
            <a:endParaRPr lang="ru-RU" sz="29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06705AD-B247-4DC1-903D-87828C5D74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1538" y="2490771"/>
            <a:ext cx="2971764" cy="3823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57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D3178-6D70-4FF8-8A49-93519A999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9367"/>
            <a:ext cx="10116312" cy="835916"/>
          </a:xfrm>
        </p:spPr>
        <p:txBody>
          <a:bodyPr>
            <a:normAutofit/>
          </a:bodyPr>
          <a:lstStyle/>
          <a:p>
            <a:r>
              <a:rPr lang="ru-RU" b="1" dirty="0"/>
              <a:t>Задачи перед разработчиком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FC3ADD4-9DF1-4C4C-8CBB-85FF47882E60}"/>
              </a:ext>
            </a:extLst>
          </p:cNvPr>
          <p:cNvSpPr txBox="1">
            <a:spLocks/>
          </p:cNvSpPr>
          <p:nvPr/>
        </p:nvSpPr>
        <p:spPr>
          <a:xfrm>
            <a:off x="838201" y="1858297"/>
            <a:ext cx="4440810" cy="4456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2900" dirty="0"/>
              <a:t>К задачам относятся:</a:t>
            </a:r>
          </a:p>
          <a:p>
            <a:pPr algn="just"/>
            <a:r>
              <a:rPr lang="ru-RU" sz="2900" dirty="0"/>
              <a:t>Проектирование базы данных</a:t>
            </a:r>
          </a:p>
          <a:p>
            <a:pPr algn="just"/>
            <a:r>
              <a:rPr lang="ru-RU" sz="2900" dirty="0"/>
              <a:t>Разработка </a:t>
            </a:r>
            <a:r>
              <a:rPr lang="en-US" sz="2900" dirty="0"/>
              <a:t>API</a:t>
            </a:r>
            <a:endParaRPr lang="ru-RU" sz="29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4BBE5E3-8CCE-421A-97C2-41C95353C5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489" y="2184091"/>
            <a:ext cx="4722830" cy="3804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98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D3178-6D70-4FF8-8A49-93519A999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9367"/>
            <a:ext cx="10116312" cy="835916"/>
          </a:xfrm>
        </p:spPr>
        <p:txBody>
          <a:bodyPr>
            <a:normAutofit/>
          </a:bodyPr>
          <a:lstStyle/>
          <a:p>
            <a:r>
              <a:rPr lang="ru-RU" b="1" dirty="0"/>
              <a:t>Клиентская часть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FC3ADD4-9DF1-4C4C-8CBB-85FF47882E60}"/>
              </a:ext>
            </a:extLst>
          </p:cNvPr>
          <p:cNvSpPr txBox="1">
            <a:spLocks/>
          </p:cNvSpPr>
          <p:nvPr/>
        </p:nvSpPr>
        <p:spPr>
          <a:xfrm>
            <a:off x="838200" y="1858297"/>
            <a:ext cx="10262419" cy="4456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2900" dirty="0"/>
              <a:t>Клиентская часть была написана на </a:t>
            </a:r>
            <a:r>
              <a:rPr lang="en-US" sz="2900" dirty="0"/>
              <a:t>HTML</a:t>
            </a:r>
            <a:r>
              <a:rPr lang="ru-RU" sz="2900" dirty="0"/>
              <a:t>, </a:t>
            </a:r>
            <a:r>
              <a:rPr lang="en-US" sz="2900" dirty="0"/>
              <a:t>CSS</a:t>
            </a:r>
            <a:r>
              <a:rPr lang="ru-RU" sz="2900" dirty="0"/>
              <a:t>, </a:t>
            </a:r>
            <a:r>
              <a:rPr lang="en-US" sz="2900" dirty="0"/>
              <a:t>JS</a:t>
            </a:r>
            <a:endParaRPr lang="ru-RU" sz="29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1C2AB2A-5E50-4B4E-9E7B-ACD66D550C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6561" y="2586239"/>
            <a:ext cx="3078755" cy="361278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B61B1BD-E5F0-492B-B1E1-8BC9C71AD2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4761" y="2586239"/>
            <a:ext cx="4471408" cy="2933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1793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E1D3178-6D70-4FF8-8A49-93519A999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9367"/>
            <a:ext cx="10116312" cy="835916"/>
          </a:xfrm>
        </p:spPr>
        <p:txBody>
          <a:bodyPr>
            <a:normAutofit/>
          </a:bodyPr>
          <a:lstStyle/>
          <a:p>
            <a:r>
              <a:rPr lang="ru-RU" b="1" dirty="0"/>
              <a:t>Серверная часть</a:t>
            </a:r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BFC3ADD4-9DF1-4C4C-8CBB-85FF47882E60}"/>
              </a:ext>
            </a:extLst>
          </p:cNvPr>
          <p:cNvSpPr txBox="1">
            <a:spLocks/>
          </p:cNvSpPr>
          <p:nvPr/>
        </p:nvSpPr>
        <p:spPr>
          <a:xfrm>
            <a:off x="838200" y="1858297"/>
            <a:ext cx="10262419" cy="44561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Clr>
                <a:schemeClr val="accent1"/>
              </a:buClr>
              <a:buSzPct val="80000"/>
              <a:buFont typeface="Arial" pitchFamily="34" charset="0"/>
              <a:buChar char="•"/>
              <a:defRPr sz="1800" kern="1200" spc="1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Font typeface="Wingdings 2" pitchFamily="18" charset="2"/>
              <a:buChar char=""/>
              <a:defRPr sz="1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ru-RU" sz="2900" dirty="0"/>
              <a:t>Серверная часть была написана на </a:t>
            </a:r>
            <a:r>
              <a:rPr lang="en-US" sz="2900" dirty="0"/>
              <a:t>PHP</a:t>
            </a:r>
            <a:endParaRPr lang="ru-RU" sz="2900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7EF6894-D5D7-4494-9320-2803044C8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9121" y="3094901"/>
            <a:ext cx="4634060" cy="250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526934"/>
      </p:ext>
    </p:extLst>
  </p:cSld>
  <p:clrMapOvr>
    <a:masterClrMapping/>
  </p:clrMapOvr>
</p:sld>
</file>

<file path=ppt/theme/theme1.xml><?xml version="1.0" encoding="utf-8"?>
<a:theme xmlns:a="http://schemas.openxmlformats.org/drawingml/2006/main" name="Вид">
  <a:themeElements>
    <a:clrScheme name="Вид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Вид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Вид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1735</TotalTime>
  <Words>345</Words>
  <Application>Microsoft Office PowerPoint</Application>
  <PresentationFormat>Широкоэкранный</PresentationFormat>
  <Paragraphs>38</Paragraphs>
  <Slides>12</Slides>
  <Notes>2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Calibri</vt:lpstr>
      <vt:lpstr>Century Schoolbook</vt:lpstr>
      <vt:lpstr>Wingdings 2</vt:lpstr>
      <vt:lpstr>Вид</vt:lpstr>
      <vt:lpstr>Курсовая работа на тему «Разработка кода для ИС «Студенческая библиотека»</vt:lpstr>
      <vt:lpstr>Зачем нужна моя ИС?</vt:lpstr>
      <vt:lpstr>Цель этого грандиозного проекта</vt:lpstr>
      <vt:lpstr>Задачи проекта</vt:lpstr>
      <vt:lpstr>MVP</vt:lpstr>
      <vt:lpstr>Специализация</vt:lpstr>
      <vt:lpstr>Задачи перед разработчиком</vt:lpstr>
      <vt:lpstr>Клиентская часть</vt:lpstr>
      <vt:lpstr>Серверная часть</vt:lpstr>
      <vt:lpstr>Килл-фича</vt:lpstr>
      <vt:lpstr>Заключение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Сетевое оборудование</dc:title>
  <dc:creator>mx</dc:creator>
  <cp:lastModifiedBy>mx</cp:lastModifiedBy>
  <cp:revision>140</cp:revision>
  <dcterms:created xsi:type="dcterms:W3CDTF">2023-11-20T09:43:36Z</dcterms:created>
  <dcterms:modified xsi:type="dcterms:W3CDTF">2024-06-13T03:22:55Z</dcterms:modified>
</cp:coreProperties>
</file>

<file path=docProps/thumbnail.jpeg>
</file>